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0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5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1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61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28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80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91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00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26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1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75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590C-6095-4A23-9FA6-3803B3F05DEF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33A0-CCFB-4781-8E71-76737633D8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9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3283" y="2060848"/>
            <a:ext cx="8712968" cy="1986359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7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7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寒假生活安全宣導</a:t>
            </a:r>
            <a:endParaRPr lang="zh-TW" altLang="en-US" sz="7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5" y="260648"/>
            <a:ext cx="834846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屏東縣潮州國小</a:t>
            </a:r>
            <a:endParaRPr lang="zh-TW" altLang="en-US" sz="8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22123"/>
          <a:stretch/>
        </p:blipFill>
        <p:spPr bwMode="auto">
          <a:xfrm>
            <a:off x="1069330" y="4370832"/>
            <a:ext cx="7000875" cy="24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4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寒假快樂</a:t>
            </a:r>
            <a:endParaRPr lang="zh-TW" altLang="en-US" sz="8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49" y="16353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祝福各位小朋友有一個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充實愉快又安全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的寒假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44143"/>
            <a:ext cx="5591841" cy="162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6121"/>
          <a:stretch/>
        </p:blipFill>
        <p:spPr bwMode="auto">
          <a:xfrm>
            <a:off x="34189" y="3789040"/>
            <a:ext cx="3457691" cy="287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7568" r="7185" b="5952"/>
          <a:stretch/>
        </p:blipFill>
        <p:spPr bwMode="auto">
          <a:xfrm>
            <a:off x="5712876" y="1759767"/>
            <a:ext cx="332864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防疫不鬆懈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勤洗手、戴口罩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不去擁擠的地方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均衡飲食、多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運動、正常作息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74613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7246" r="11717" b="11383"/>
          <a:stretch/>
        </p:blipFill>
        <p:spPr bwMode="auto">
          <a:xfrm>
            <a:off x="3320432" y="3955747"/>
            <a:ext cx="2664296" cy="271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7784" r="6163" b="14351"/>
          <a:stretch/>
        </p:blipFill>
        <p:spPr bwMode="auto">
          <a:xfrm>
            <a:off x="5984728" y="4483810"/>
            <a:ext cx="2907752" cy="202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5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過馬路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慢、看、停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，不用手機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騎腳踏車、機車接送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戴安全帽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2729926" cy="24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9" b="7875"/>
          <a:stretch/>
        </p:blipFill>
        <p:spPr bwMode="auto">
          <a:xfrm>
            <a:off x="6444208" y="3217900"/>
            <a:ext cx="2519935" cy="333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3402"/>
            <a:ext cx="3353639" cy="330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2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聰明用手機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分鐘，休息</a:t>
            </a:r>
            <a:r>
              <a:rPr lang="en-US" altLang="zh-TW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4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不熬夜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手機、遊戲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不在網路上透漏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28"/>
            <a:ext cx="1619672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9" b="18432"/>
          <a:stretch/>
        </p:blipFill>
        <p:spPr bwMode="auto">
          <a:xfrm>
            <a:off x="0" y="4365103"/>
            <a:ext cx="5125028" cy="234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67094"/>
            <a:ext cx="3257939" cy="244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口腔、視力保健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三餐飯後及睡前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潔牙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用眼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分鐘休息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減少甜食、含糖飲料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7931" r="15558"/>
          <a:stretch/>
        </p:blipFill>
        <p:spPr bwMode="auto">
          <a:xfrm>
            <a:off x="107504" y="3962752"/>
            <a:ext cx="2736304" cy="281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6156175" y="3284984"/>
            <a:ext cx="2965117" cy="348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不接受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來路不明糖果及飲料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、香菸、酒、電子菸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不嘗試、不好奇，不違法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</a:t>
            </a:r>
            <a:r>
              <a:rPr lang="en-US" altLang="zh-TW" sz="8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02776"/>
            <a:ext cx="4796710" cy="26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70892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25770" r="24154" b="25538"/>
          <a:stretch/>
        </p:blipFill>
        <p:spPr bwMode="auto">
          <a:xfrm>
            <a:off x="429860" y="44624"/>
            <a:ext cx="1303032" cy="132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6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</a:t>
            </a:r>
            <a:r>
              <a:rPr lang="en-US" altLang="zh-TW" sz="8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不單獨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行動，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不去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危險的地方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尋求家長、老師、警察的幫忙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2960"/>
            <a:ext cx="4875498" cy="32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4440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25770" r="24154" b="25538"/>
          <a:stretch/>
        </p:blipFill>
        <p:spPr bwMode="auto">
          <a:xfrm>
            <a:off x="429860" y="44624"/>
            <a:ext cx="1303032" cy="132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4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特別注意</a:t>
            </a:r>
            <a:r>
              <a:rPr lang="en-US" altLang="zh-TW" sz="8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25770" r="24154" b="25538"/>
          <a:stretch/>
        </p:blipFill>
        <p:spPr bwMode="auto">
          <a:xfrm>
            <a:off x="429860" y="44624"/>
            <a:ext cx="1303032" cy="132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0" y="1484784"/>
            <a:ext cx="9296983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重要日期</a:t>
            </a:r>
            <a:endParaRPr lang="zh-TW" altLang="en-US" sz="8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寒假期間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返校日</a:t>
            </a:r>
            <a:endParaRPr lang="en-US" altLang="zh-TW" sz="4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日星期五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開學正式上課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請穿運動服、帶便當盒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040560" cy="282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3320"/>
            <a:ext cx="2808312" cy="30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94552" cy="14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177</Words>
  <Application>Microsoft Office PowerPoint</Application>
  <PresentationFormat>如螢幕大小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110學年度 寒假生活安全宣導</vt:lpstr>
      <vt:lpstr>防疫不鬆懈</vt:lpstr>
      <vt:lpstr>交通安全</vt:lpstr>
      <vt:lpstr>聰明用手機</vt:lpstr>
      <vt:lpstr>口腔、視力保健</vt:lpstr>
      <vt:lpstr>特別注意!</vt:lpstr>
      <vt:lpstr>特別注意!</vt:lpstr>
      <vt:lpstr>特別注意!</vt:lpstr>
      <vt:lpstr>  重要日期</vt:lpstr>
      <vt:lpstr>寒假快樂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110學年度寒假生活 安全宣導</dc:title>
  <dc:creator>username</dc:creator>
  <cp:lastModifiedBy>username</cp:lastModifiedBy>
  <cp:revision>8</cp:revision>
  <dcterms:created xsi:type="dcterms:W3CDTF">2022-01-16T05:57:19Z</dcterms:created>
  <dcterms:modified xsi:type="dcterms:W3CDTF">2022-01-17T07:47:49Z</dcterms:modified>
</cp:coreProperties>
</file>